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A68F-DC32-4204-AC13-5D5A84454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C2024-4445-47DC-8B7A-0DD84673F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AB83F-E4BA-4AE8-8AEA-DC5E77FA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29213-5C15-4205-8695-86E6A43A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57A58-8824-417D-AB15-5641A3CB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7A7D1-6F48-4B49-9FBE-1E684E0A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AF44A-A76B-41B6-91CD-4EC31D93B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113D9-DA30-40F6-8914-0EB3F957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7CD7D-84C7-4365-BEFA-C35975B0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17868-7401-4E88-9336-222A0E3E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61430-1155-4F7A-B50C-270102A89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29B26-79D0-47BE-A915-09A13CF3D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DF41A-AB5E-4493-866F-432A32BE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28E3E-F9B8-48FE-9708-71D02A13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C2BE9-D89A-4B51-ADA6-DC9E0EB7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4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EE7C-9598-4BAC-9321-EDAFBD0F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7F430-A706-467D-95E0-EED7CB2A7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4727-0CE5-4323-B175-29141170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D8954-2127-4500-97F1-D5745C4F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444BC-4281-4E91-88A1-52707E9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2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3F0B-9664-42D5-A2CA-A665958F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8B598-429D-4013-8156-66390B8EA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E2056-9193-411E-92C1-78C1EE78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D6F76-831A-497C-8992-AC722295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1322E-0FFB-4EAB-AA5C-4F3359C6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D9D2-F125-4AD3-9707-A085827E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DB0D1-4973-4163-8546-7B1231949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B3E75-AA40-4EA7-945A-4C6FFCF93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1D157-5AFB-47F3-820C-B9B7E19D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5C968-7B9F-4C6C-961C-A967D0A49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CD17C-5DE0-42D9-B502-76F910E8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5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339E-E317-46E9-8258-8ADEF81F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57849-7EA7-4D4D-AE43-EAEFDCE96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A3C8E-7372-4B7D-9403-108B938F2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C04F4-986D-4FF5-B5BB-48D393897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588FE9-B973-4C79-AD1B-85B6C8E1A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BE0140-FAFC-4FC4-BB9F-ABC5BC92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268C21-299D-4F32-9DF9-C6BC4314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E2550-F043-401A-BA16-3C2C199A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8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CCD1-0146-410F-B52D-BB0F1AA0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9A2A9-61FD-46F0-9743-415E23C2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48478-CEFD-4570-A221-A3624605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3CC80-A1E1-4E72-BABA-474BBFA8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2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70146-4528-45A9-8C7F-AF4F1B92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A3110-D7A5-46E4-801F-EEADFF6A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2E01B-078A-4C9D-81B5-AD7B544B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1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FC93-79C2-4F64-AFD3-0FE68B2A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E2292-A7EE-4DA0-8A36-6A187D1C3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94981-DDDE-4914-BCA7-925772603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2204F-7748-4C9B-87F4-D5831F166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9BAA4-B6A4-4960-A1C9-7095283A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5D6A7-18AF-4755-A38B-193D8CF4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9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8C59B-F14F-4C4B-A6F4-04DD3A2A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18B22-2167-45FB-8831-03CAD0DB6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42B44-5915-423B-B980-1EDAAA1B8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168B0-4BE7-4935-B93A-03C7887D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65A8E-150A-45BA-82EF-674EC47C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16E9F-6F93-49ED-B8EA-C71B45F5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2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45B6B-142F-4A2B-8446-C7BB2576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976BF-47FA-4471-A589-FA2F0A9F2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82027-0239-4D5A-BD98-53467F6D3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0C09E-596B-427F-B22F-E026F3C265C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71B57-0DFF-428C-9C0F-427B9A00F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0E396-89EC-497D-B310-C026A9505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5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729BB4-31D1-4774-A058-2F482F5DD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 b="82464"/>
          <a:stretch/>
        </p:blipFill>
        <p:spPr>
          <a:xfrm>
            <a:off x="1582234" y="1490869"/>
            <a:ext cx="902753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4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t="79538" r="28269" b="5318"/>
          <a:stretch/>
        </p:blipFill>
        <p:spPr>
          <a:xfrm>
            <a:off x="715618" y="1630017"/>
            <a:ext cx="10394463" cy="33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2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729BB4-31D1-4774-A058-2F482F5DD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16981" r="10663" b="73246"/>
          <a:stretch/>
        </p:blipFill>
        <p:spPr>
          <a:xfrm>
            <a:off x="147195" y="1381538"/>
            <a:ext cx="12044805" cy="20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6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729BB4-31D1-4774-A058-2F482F5DD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27132" r="8980" b="16175"/>
          <a:stretch/>
        </p:blipFill>
        <p:spPr>
          <a:xfrm>
            <a:off x="2626297" y="0"/>
            <a:ext cx="6939405" cy="68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1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5783" r="7591" b="54454"/>
          <a:stretch/>
        </p:blipFill>
        <p:spPr>
          <a:xfrm>
            <a:off x="1918253" y="149086"/>
            <a:ext cx="8792795" cy="58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5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17470" r="55092" b="69298"/>
          <a:stretch/>
        </p:blipFill>
        <p:spPr>
          <a:xfrm>
            <a:off x="3389242" y="1202636"/>
            <a:ext cx="4292799" cy="32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7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1" t="17224" r="27337" b="69544"/>
          <a:stretch/>
        </p:blipFill>
        <p:spPr>
          <a:xfrm>
            <a:off x="3389242" y="1202636"/>
            <a:ext cx="4780723" cy="32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0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4" t="30530" r="37494" b="55879"/>
          <a:stretch/>
        </p:blipFill>
        <p:spPr>
          <a:xfrm>
            <a:off x="3925957" y="1202635"/>
            <a:ext cx="4172777" cy="33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1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30561" r="13057" b="54788"/>
          <a:stretch/>
        </p:blipFill>
        <p:spPr>
          <a:xfrm>
            <a:off x="3925957" y="1202635"/>
            <a:ext cx="4172777" cy="35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1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48300" r="8349" b="27529"/>
          <a:stretch/>
        </p:blipFill>
        <p:spPr>
          <a:xfrm>
            <a:off x="993914" y="447260"/>
            <a:ext cx="9944688" cy="40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4</cp:revision>
  <dcterms:created xsi:type="dcterms:W3CDTF">2020-08-14T16:23:01Z</dcterms:created>
  <dcterms:modified xsi:type="dcterms:W3CDTF">2020-08-14T16:44:09Z</dcterms:modified>
</cp:coreProperties>
</file>